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6" r:id="rId16"/>
    <p:sldId id="277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4740" autoAdjust="0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tidyr.tidyverse.org/" TargetMode="External"/><Relationship Id="rId7" Type="http://schemas.openxmlformats.org/officeDocument/2006/relationships/hyperlink" Target="https://shiny.rstudio.com/tutorial/" TargetMode="External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markdown.rstudio.com/lesson-1.html" TargetMode="External"/><Relationship Id="rId5" Type="http://schemas.openxmlformats.org/officeDocument/2006/relationships/hyperlink" Target="https://lubridate.tidyverse.org/" TargetMode="External"/><Relationship Id="rId4" Type="http://schemas.openxmlformats.org/officeDocument/2006/relationships/hyperlink" Target="https://ggplot2.tidyverse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hyperlink" Target="https://cran.r-project.org/doc/contrib/Baggott-refcard-v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om/wp-content/uploads/2016/05/base-r.pdf" TargetMode="External"/><Relationship Id="rId5" Type="http://schemas.openxmlformats.org/officeDocument/2006/relationships/hyperlink" Target="https://bookdown.org/yihui/rmarkdown/" TargetMode="External"/><Relationship Id="rId4" Type="http://schemas.openxmlformats.org/officeDocument/2006/relationships/hyperlink" Target="http://www.cookbook-r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rkpost.com/humor/funny-dog-memes/" TargetMode="External"/><Relationship Id="rId7" Type="http://schemas.openxmlformats.org/officeDocument/2006/relationships/hyperlink" Target="https://tenor.com/view/dog-gif-9796017" TargetMode="External"/><Relationship Id="rId2" Type="http://schemas.openxmlformats.org/officeDocument/2006/relationships/hyperlink" Target="https://www.pexels.com/photo/adorable-blur-breed-close-up-40601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wkEt_IWZYQ" TargetMode="External"/><Relationship Id="rId5" Type="http://schemas.openxmlformats.org/officeDocument/2006/relationships/hyperlink" Target="https://www.reddit.com/r/rstatsmemes/comments/cw4axj/trying_to_apply_a_fancy_new_r_library_to_my_real/" TargetMode="External"/><Relationship Id="rId4" Type="http://schemas.openxmlformats.org/officeDocument/2006/relationships/hyperlink" Target="https://giphy.com/gifs/swim-doing-adorableflop-vfe2WbJh8CW8U/medi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30297"/>
            <a:ext cx="7772400" cy="1470025"/>
          </a:xfrm>
        </p:spPr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R: Where the H*ck to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46488"/>
            <a:ext cx="6400800" cy="1752600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2800" dirty="0" err="1"/>
              <a:t>satRday</a:t>
            </a:r>
            <a:r>
              <a:rPr sz="2800" dirty="0"/>
              <a:t> DC</a:t>
            </a:r>
            <a:br>
              <a:rPr sz="2800" dirty="0"/>
            </a:br>
            <a:br>
              <a:rPr sz="2800" dirty="0"/>
            </a:br>
            <a:endParaRPr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826107"/>
            <a:ext cx="2133600" cy="365125"/>
          </a:xfrm>
        </p:spPr>
        <p:txBody>
          <a:bodyPr/>
          <a:lstStyle/>
          <a:p>
            <a:pPr lvl="0"/>
            <a:r>
              <a:rPr lang="en-US" sz="2000" dirty="0"/>
              <a:t>Jessica Duncan </a:t>
            </a:r>
          </a:p>
          <a:p>
            <a:pPr lvl="0"/>
            <a:r>
              <a:rPr sz="2000" dirty="0"/>
              <a:t>March 28,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Warning…</a:t>
            </a:r>
          </a:p>
        </p:txBody>
      </p:sp>
      <p:pic>
        <p:nvPicPr>
          <p:cNvPr id="3" name="Picture 1" descr="images/iri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600200"/>
            <a:ext cx="4521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Terms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CRAN (Comprehensive R Archive Network)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directory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</a:p>
          <a:p>
            <a:pPr lvl="1"/>
            <a:r>
              <a:rPr sz="2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install.packages</a:t>
            </a:r>
            <a:r>
              <a:rPr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(…)</a:t>
            </a:r>
          </a:p>
          <a:p>
            <a:pPr lvl="1"/>
            <a:r>
              <a:rPr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library(…)</a:t>
            </a:r>
          </a:p>
          <a:p>
            <a:pPr lvl="1"/>
            <a:r>
              <a:rPr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?…</a:t>
            </a:r>
          </a:p>
          <a:p>
            <a:pPr lvl="1"/>
            <a:r>
              <a:rPr sz="2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browseVignettes</a:t>
            </a:r>
            <a:r>
              <a:rPr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(…)</a:t>
            </a:r>
          </a:p>
          <a:p>
            <a:pPr lvl="1"/>
            <a:r>
              <a:rPr sz="2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#comment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dplyr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tidyr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ggplot2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lubridate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rmarkdown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shiny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3DD9E-C968-664A-8E99-1067AB107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401" y="1417638"/>
            <a:ext cx="3662245" cy="36693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R Reference Card 2.0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R for Data Science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R Graphics Cookbook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R Markdown: The Definitive Guide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Base R Cheat Sheet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Plus: </a:t>
            </a:r>
            <a:r>
              <a:rPr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cheatsheets</a:t>
            </a:r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linked in ‘Packages’ slide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9461" cy="4525963"/>
          </a:xfrm>
        </p:spPr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 small, specific goals so you don’t get overwhelmed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Many, many ways to do the same thing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#comments liberally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Remember: even the experts Google for answers… all. the. time.</a:t>
            </a:r>
          </a:p>
        </p:txBody>
      </p:sp>
      <p:pic>
        <p:nvPicPr>
          <p:cNvPr id="4" name="Picture 3" descr="https://media1.tenor.com/images/71cec41e363e0455f61c478f1bdea496/tenor.gif?itemid=9796017">
            <a:extLst>
              <a:ext uri="{FF2B5EF4-FFF2-40B4-BE49-F238E27FC236}">
                <a16:creationId xmlns:a16="http://schemas.microsoft.com/office/drawing/2014/main" id="{0E52D902-1802-CE49-B550-6A79E20208E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32475" y="1839074"/>
            <a:ext cx="3452724" cy="19418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19ABE-C1DB-764B-BC3B-261AB613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3880"/>
            <a:ext cx="8229600" cy="4525963"/>
          </a:xfrm>
        </p:spPr>
        <p:txBody>
          <a:bodyPr/>
          <a:lstStyle/>
          <a:p>
            <a:pPr marL="0" lvl="0" indent="0" algn="ctr">
              <a:buNone/>
            </a:pPr>
            <a:r>
              <a:rPr dirty="0">
                <a:solidFill>
                  <a:schemeClr val="bg1"/>
                </a:solidFill>
              </a:rPr>
              <a:t>ADOPTABLE KITTEHS!!  </a:t>
            </a:r>
            <a:endParaRPr lang="en-US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dirty="0">
                <a:solidFill>
                  <a:schemeClr val="bg1"/>
                </a:solidFill>
              </a:rPr>
              <a:t>(you know need a quarantine friend or two)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With Me (or Kittens!)</a:t>
            </a:r>
          </a:p>
        </p:txBody>
      </p:sp>
      <p:pic>
        <p:nvPicPr>
          <p:cNvPr id="3" name="Picture 1" descr="images/socia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60600" y="1600200"/>
            <a:ext cx="4610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Credits go to…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Close up dog face, slide 3: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https://www.pexels.com/photo/adorable-blur-breed-close-up-406014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</a:p>
          <a:p>
            <a:pPr marL="457200" lvl="1" indent="0">
              <a:buNone/>
            </a:pPr>
            <a:endParaRPr sz="2000" dirty="0">
              <a:solidFill>
                <a:schemeClr val="tx1">
                  <a:lumMod val="50000"/>
                  <a:lumOff val="50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‘I have no idea what I’m doing’, slide 6: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https://barkpost.com/humor/funny-dog-memes/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endParaRPr sz="2000" dirty="0">
              <a:solidFill>
                <a:schemeClr val="tx1">
                  <a:lumMod val="50000"/>
                  <a:lumOff val="50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Corgi slide gif, slide 8: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https://giphy.com/gifs/swim-doing-adorableflop-vfe2WbJh8CW8U/media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endParaRPr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‘Real world data’, slide 10: </a:t>
            </a:r>
            <a:r>
              <a:rPr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VooDooEconometrician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Reddit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https://www.reddit.com/r/rstatsmemes/comments/cw4axj/trying_to_apply_a_fancy_new_r_library_to_my_real/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endParaRPr sz="2000" dirty="0">
              <a:solidFill>
                <a:schemeClr val="tx1">
                  <a:lumMod val="50000"/>
                  <a:lumOff val="5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‘I gib 10/10’ gif, slide 12: Maya polar bear on YouTube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https://www.youtube.com/watch?v=GwkEt_IWZYQ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endParaRPr sz="2000" dirty="0">
              <a:solidFill>
                <a:schemeClr val="tx1">
                  <a:lumMod val="50000"/>
                  <a:lumOff val="50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‘Trust me’ gif, slide 14: 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https://tenor.com/view/dog-gif-9796017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Liberal Arts academic background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Variety of industries before MSDS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Now data analyst &amp; graduate TA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Also really like </a:t>
            </a:r>
            <a:r>
              <a:rPr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doggos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images/pups.jpg">
            <a:extLst>
              <a:ext uri="{FF2B5EF4-FFF2-40B4-BE49-F238E27FC236}">
                <a16:creationId xmlns:a16="http://schemas.microsoft.com/office/drawing/2014/main" id="{9782A90F-877D-EE44-9ED6-A1387996505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8643" y="3719576"/>
            <a:ext cx="3746714" cy="313842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0BF38-23DF-D04A-9C08-40CDBE10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69"/>
            <a:ext cx="9144000" cy="61176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653"/>
            <a:ext cx="8229600" cy="4525963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sz="2000" dirty="0"/>
              <a:t>“hi here’s a cute dog pic yay R thank you for coming to my talk </a:t>
            </a:r>
            <a:r>
              <a:rPr sz="2000" dirty="0" err="1"/>
              <a:t>byebye</a:t>
            </a:r>
            <a:r>
              <a:rPr sz="2000" dirty="0"/>
              <a:t>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Got Started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200" i="1" dirty="0">
                <a:solidFill>
                  <a:srgbClr val="FF0000"/>
                </a:solidFill>
              </a:rPr>
              <a:t>SPOILER ALERT</a:t>
            </a:r>
            <a:r>
              <a:rPr sz="2200" dirty="0">
                <a:solidFill>
                  <a:srgbClr val="FF0000"/>
                </a:solidFill>
              </a:rPr>
              <a:t>: 0/10 do not recommend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Enrolled in a data science masters degree with zero programming experience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Began curriculum with two intro-level python courses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Quickly realized I’m in over my head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Came </a:t>
            </a:r>
            <a:r>
              <a:rPr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thisclose</a:t>
            </a:r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quitting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Rallied and managed to complete my first quarter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Switched to R for the remainder of my grad program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283"/>
            <a:ext cx="82296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of my first R things:</a:t>
            </a:r>
          </a:p>
        </p:txBody>
      </p:sp>
      <p:pic>
        <p:nvPicPr>
          <p:cNvPr id="4" name="Picture 3" descr="images/first.png">
            <a:extLst>
              <a:ext uri="{FF2B5EF4-FFF2-40B4-BE49-F238E27FC236}">
                <a16:creationId xmlns:a16="http://schemas.microsoft.com/office/drawing/2014/main" id="{224AFAF0-2BD4-884C-A819-F7A562CAF25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9700" y="1559104"/>
            <a:ext cx="6324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 Got Better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Did a bunch of grad school assignments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Googled a LOT of things and wore out </a:t>
            </a:r>
            <a:r>
              <a:rPr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cmd+c</a:t>
            </a:r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cmd+v</a:t>
            </a:r>
            <a:endParaRPr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Graduated with an MSDS feeling pretty good about my skills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Moved into my company’s data science dept; felt less good about my skills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Worked daily in R for last year+ with support of veteran R users</a:t>
            </a:r>
          </a:p>
        </p:txBody>
      </p:sp>
      <p:pic>
        <p:nvPicPr>
          <p:cNvPr id="4" name="Picture 3" descr="images/featmeme.jpg">
            <a:extLst>
              <a:ext uri="{FF2B5EF4-FFF2-40B4-BE49-F238E27FC236}">
                <a16:creationId xmlns:a16="http://schemas.microsoft.com/office/drawing/2014/main" id="{1472C896-461B-1A4B-9B1A-9A4EE301D44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3156" y="4083506"/>
            <a:ext cx="4037688" cy="24998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06" y="850187"/>
            <a:ext cx="82296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latest cool R thing!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D8892-A249-304A-B4BF-BA146306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98" y="1481850"/>
            <a:ext cx="6954603" cy="47527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Best Advice?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 in!</a:t>
            </a:r>
          </a:p>
        </p:txBody>
      </p:sp>
      <p:pic>
        <p:nvPicPr>
          <p:cNvPr id="4" name="Picture 3" descr="https://media.giphy.com/media/fQh5mFgiJhTvq/giphy-downsized-large.gif">
            <a:extLst>
              <a:ext uri="{FF2B5EF4-FFF2-40B4-BE49-F238E27FC236}">
                <a16:creationId xmlns:a16="http://schemas.microsoft.com/office/drawing/2014/main" id="{95477BBD-54ED-5C46-BBB5-F3B9ECE61F5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6627" y="2290603"/>
            <a:ext cx="6830745" cy="38355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Things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R</a:t>
            </a:r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(open source programming language)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RStudio</a:t>
            </a:r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(IDE)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Some data</a:t>
            </a:r>
          </a:p>
          <a:p>
            <a:pPr lvl="1"/>
            <a:r>
              <a:rPr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goals</a:t>
            </a:r>
          </a:p>
          <a:p>
            <a:pPr marL="0" lvl="0" indent="0">
              <a:buNone/>
            </a:pPr>
            <a:endParaRPr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512</Words>
  <Application>Microsoft Macintosh PowerPoint</Application>
  <PresentationFormat>On-screen Show (4:3)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Open Sans</vt:lpstr>
      <vt:lpstr>Office Theme</vt:lpstr>
      <vt:lpstr>R: Where the H*ck to Start</vt:lpstr>
      <vt:lpstr>About me</vt:lpstr>
      <vt:lpstr>PowerPoint Presentation</vt:lpstr>
      <vt:lpstr>How I Got Started in R</vt:lpstr>
      <vt:lpstr>PowerPoint Presentation</vt:lpstr>
      <vt:lpstr>How I Got Better in R</vt:lpstr>
      <vt:lpstr>PowerPoint Presentation</vt:lpstr>
      <vt:lpstr>My Best Advice?</vt:lpstr>
      <vt:lpstr>First Things First</vt:lpstr>
      <vt:lpstr>A Warning…</vt:lpstr>
      <vt:lpstr>Terms You Should Know</vt:lpstr>
      <vt:lpstr>Useful Packages</vt:lpstr>
      <vt:lpstr>Resources</vt:lpstr>
      <vt:lpstr>Parting Thoughts</vt:lpstr>
      <vt:lpstr>PowerPoint Presentation</vt:lpstr>
      <vt:lpstr>Connect With Me (or Kittens!)</vt:lpstr>
      <vt:lpstr>Credits go to…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R: Where the H*ck to Start</dc:title>
  <dc:creator>Jessica Duncan</dc:creator>
  <cp:keywords/>
  <cp:lastModifiedBy>Microsoft Office User</cp:lastModifiedBy>
  <cp:revision>3</cp:revision>
  <dcterms:created xsi:type="dcterms:W3CDTF">2020-03-28T18:04:16Z</dcterms:created>
  <dcterms:modified xsi:type="dcterms:W3CDTF">2020-03-28T18:26:39Z</dcterms:modified>
</cp:coreProperties>
</file>